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7" r:id="rId2"/>
    <p:sldId id="279" r:id="rId3"/>
    <p:sldId id="280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5" r:id="rId16"/>
    <p:sldId id="277" r:id="rId17"/>
    <p:sldId id="276" r:id="rId18"/>
    <p:sldId id="278" r:id="rId19"/>
    <p:sldId id="281" r:id="rId20"/>
    <p:sldId id="282" r:id="rId21"/>
    <p:sldId id="272" r:id="rId22"/>
    <p:sldId id="273" r:id="rId23"/>
  </p:sldIdLst>
  <p:sldSz cx="12192000" cy="6858000"/>
  <p:notesSz cx="6858000" cy="9144000"/>
  <p:custDataLst>
    <p:tags r:id="rId2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eg>
</file>

<file path=ppt/media/image25.jpg>
</file>

<file path=ppt/media/image26.jpg>
</file>

<file path=ppt/media/image27.jpg>
</file>

<file path=ppt/media/image28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66919-7736-4A71-A458-9D548D9FEB46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F38270-9515-45EB-BAAC-6538E98DA4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783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9614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5995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890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255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9227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8775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0873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7130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4715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361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277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236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371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129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018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746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288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287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105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38270-9515-45EB-BAAC-6538E98DA46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848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583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94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731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171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789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690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962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4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996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469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672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053C2F-4F21-4D9F-9487-1668577B0074}" type="datetimeFigureOut">
              <a:rPr lang="en-US" smtClean="0"/>
              <a:t>21/12/2022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D1421-1D51-4EB9-B5E6-59CC784399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47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2.jpg"/><Relationship Id="rId5" Type="http://schemas.openxmlformats.org/officeDocument/2006/relationships/slide" Target="slide2.xm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notesSlide" Target="../notesSlides/notesSlide10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6" Type="http://schemas.openxmlformats.org/officeDocument/2006/relationships/image" Target="../media/image10.jpg"/><Relationship Id="rId5" Type="http://schemas.openxmlformats.org/officeDocument/2006/relationships/slide" Target="slide11.xml"/><Relationship Id="rId4" Type="http://schemas.openxmlformats.org/officeDocument/2006/relationships/image" Target="../media/image15.jpg"/><Relationship Id="rId9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notesSlide" Target="../notesSlides/notesSlide11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6" Type="http://schemas.openxmlformats.org/officeDocument/2006/relationships/image" Target="../media/image10.jpg"/><Relationship Id="rId5" Type="http://schemas.openxmlformats.org/officeDocument/2006/relationships/slide" Target="slide12.xml"/><Relationship Id="rId4" Type="http://schemas.openxmlformats.org/officeDocument/2006/relationships/image" Target="../media/image16.jpg"/><Relationship Id="rId9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notesSlide" Target="../notesSlides/notesSlide12.xml"/><Relationship Id="rId7" Type="http://schemas.openxmlformats.org/officeDocument/2006/relationships/slide" Target="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6" Type="http://schemas.openxmlformats.org/officeDocument/2006/relationships/slide" Target="slide14.xml"/><Relationship Id="rId11" Type="http://schemas.openxmlformats.org/officeDocument/2006/relationships/image" Target="../media/image8.jpg"/><Relationship Id="rId5" Type="http://schemas.openxmlformats.org/officeDocument/2006/relationships/slide" Target="slide13.xml"/><Relationship Id="rId10" Type="http://schemas.openxmlformats.org/officeDocument/2006/relationships/image" Target="../media/image4.jpg"/><Relationship Id="rId4" Type="http://schemas.openxmlformats.org/officeDocument/2006/relationships/image" Target="../media/image17.jpg"/><Relationship Id="rId9" Type="http://schemas.openxmlformats.org/officeDocument/2006/relationships/slide" Target="slide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0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6" Type="http://schemas.openxmlformats.org/officeDocument/2006/relationships/slide" Target="slide14.xml"/><Relationship Id="rId5" Type="http://schemas.openxmlformats.org/officeDocument/2006/relationships/image" Target="../media/image6.jpg"/><Relationship Id="rId10" Type="http://schemas.openxmlformats.org/officeDocument/2006/relationships/image" Target="../media/image8.jpg"/><Relationship Id="rId4" Type="http://schemas.openxmlformats.org/officeDocument/2006/relationships/image" Target="../media/image18.jpg"/><Relationship Id="rId9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notesSlide" Target="../notesSlides/notesSlide14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6" Type="http://schemas.openxmlformats.org/officeDocument/2006/relationships/image" Target="../media/image10.jpg"/><Relationship Id="rId5" Type="http://schemas.openxmlformats.org/officeDocument/2006/relationships/slide" Target="slide15.xml"/><Relationship Id="rId4" Type="http://schemas.openxmlformats.org/officeDocument/2006/relationships/image" Target="../media/image19.jpg"/><Relationship Id="rId9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notesSlide" Target="../notesSlides/notesSlide15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6" Type="http://schemas.openxmlformats.org/officeDocument/2006/relationships/image" Target="../media/image10.jpg"/><Relationship Id="rId5" Type="http://schemas.openxmlformats.org/officeDocument/2006/relationships/slide" Target="slide16.xml"/><Relationship Id="rId4" Type="http://schemas.openxmlformats.org/officeDocument/2006/relationships/image" Target="../media/image20.jpg"/><Relationship Id="rId9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4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6" Type="http://schemas.openxmlformats.org/officeDocument/2006/relationships/slide" Target="slide2.xml"/><Relationship Id="rId5" Type="http://schemas.openxmlformats.org/officeDocument/2006/relationships/slide" Target="slide17.xml"/><Relationship Id="rId4" Type="http://schemas.openxmlformats.org/officeDocument/2006/relationships/image" Target="../media/image21.jp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notesSlide" Target="../notesSlides/notesSlide17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6" Type="http://schemas.openxmlformats.org/officeDocument/2006/relationships/slide" Target="slide18.xml"/><Relationship Id="rId5" Type="http://schemas.openxmlformats.org/officeDocument/2006/relationships/image" Target="../media/image10.jpg"/><Relationship Id="rId4" Type="http://schemas.openxmlformats.org/officeDocument/2006/relationships/image" Target="../media/image22.jpg"/><Relationship Id="rId9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4.jpeg"/><Relationship Id="rId2" Type="http://schemas.openxmlformats.org/officeDocument/2006/relationships/video" Target="https://www.youtube.com/embed/DLgRLexLe-U?feature=oembed" TargetMode="External"/><Relationship Id="rId1" Type="http://schemas.openxmlformats.org/officeDocument/2006/relationships/tags" Target="../tags/tag19.xml"/><Relationship Id="rId6" Type="http://schemas.openxmlformats.org/officeDocument/2006/relationships/slide" Target="slide21.xml"/><Relationship Id="rId11" Type="http://schemas.openxmlformats.org/officeDocument/2006/relationships/image" Target="../media/image8.jpg"/><Relationship Id="rId5" Type="http://schemas.openxmlformats.org/officeDocument/2006/relationships/image" Target="../media/image23.jpg"/><Relationship Id="rId10" Type="http://schemas.openxmlformats.org/officeDocument/2006/relationships/slide" Target="slide19.xml"/><Relationship Id="rId4" Type="http://schemas.openxmlformats.org/officeDocument/2006/relationships/notesSlide" Target="../notesSlides/notesSlide18.xml"/><Relationship Id="rId9" Type="http://schemas.openxmlformats.org/officeDocument/2006/relationships/image" Target="../media/image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slide" Target="slide2.xml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notesSlide" Target="../notesSlides/notesSlide2.xml"/><Relationship Id="rId7" Type="http://schemas.openxmlformats.org/officeDocument/2006/relationships/slide" Target="slide2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10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slide" Target="slide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slide" Target="slide2.xml"/><Relationship Id="rId4" Type="http://schemas.openxmlformats.org/officeDocument/2006/relationships/image" Target="../media/image8.jp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10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6" Type="http://schemas.openxmlformats.org/officeDocument/2006/relationships/hyperlink" Target="https://quizizz.com/join/quiz/6380ea4123b577001e4ce991/start?studentShare=true" TargetMode="External"/><Relationship Id="rId5" Type="http://schemas.openxmlformats.org/officeDocument/2006/relationships/slide" Target="slide22.xml"/><Relationship Id="rId10" Type="http://schemas.openxmlformats.org/officeDocument/2006/relationships/image" Target="../media/image8.jpg"/><Relationship Id="rId4" Type="http://schemas.openxmlformats.org/officeDocument/2006/relationships/image" Target="../media/image27.jpg"/><Relationship Id="rId9" Type="http://schemas.openxmlformats.org/officeDocument/2006/relationships/image" Target="../media/image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6" Type="http://schemas.openxmlformats.org/officeDocument/2006/relationships/image" Target="../media/image4.jpg"/><Relationship Id="rId5" Type="http://schemas.openxmlformats.org/officeDocument/2006/relationships/slide" Target="slide2.xml"/><Relationship Id="rId4" Type="http://schemas.openxmlformats.org/officeDocument/2006/relationships/image" Target="../media/image28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4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3.jpg"/><Relationship Id="rId5" Type="http://schemas.openxmlformats.org/officeDocument/2006/relationships/slide" Target="slide2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notesSlide" Target="../notesSlides/notesSlide4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6" Type="http://schemas.openxmlformats.org/officeDocument/2006/relationships/image" Target="../media/image7.jpg"/><Relationship Id="rId5" Type="http://schemas.openxmlformats.org/officeDocument/2006/relationships/slide" Target="slide5.xml"/><Relationship Id="rId4" Type="http://schemas.openxmlformats.org/officeDocument/2006/relationships/image" Target="../media/image6.jpg"/><Relationship Id="rId9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notesSlide" Target="../notesSlides/notesSlide5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image" Target="../media/image10.jpg"/><Relationship Id="rId5" Type="http://schemas.openxmlformats.org/officeDocument/2006/relationships/slide" Target="slide6.xml"/><Relationship Id="rId4" Type="http://schemas.openxmlformats.org/officeDocument/2006/relationships/image" Target="../media/image9.jpg"/><Relationship Id="rId9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notesSlide" Target="../notesSlides/notesSlide6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6" Type="http://schemas.openxmlformats.org/officeDocument/2006/relationships/image" Target="../media/image10.jpg"/><Relationship Id="rId5" Type="http://schemas.openxmlformats.org/officeDocument/2006/relationships/slide" Target="slide7.xml"/><Relationship Id="rId4" Type="http://schemas.openxmlformats.org/officeDocument/2006/relationships/image" Target="../media/image11.jpg"/><Relationship Id="rId9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notesSlide" Target="../notesSlides/notesSlide7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image" Target="../media/image10.jpg"/><Relationship Id="rId5" Type="http://schemas.openxmlformats.org/officeDocument/2006/relationships/slide" Target="slide8.xml"/><Relationship Id="rId4" Type="http://schemas.openxmlformats.org/officeDocument/2006/relationships/image" Target="../media/image12.jpg"/><Relationship Id="rId9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notesSlide" Target="../notesSlides/notesSlide8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6" Type="http://schemas.openxmlformats.org/officeDocument/2006/relationships/image" Target="../media/image10.jpg"/><Relationship Id="rId5" Type="http://schemas.openxmlformats.org/officeDocument/2006/relationships/slide" Target="slide9.xml"/><Relationship Id="rId4" Type="http://schemas.openxmlformats.org/officeDocument/2006/relationships/image" Target="../media/image13.jpg"/><Relationship Id="rId9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notesSlide" Target="../notesSlides/notesSlide9.xml"/><Relationship Id="rId7" Type="http://schemas.openxmlformats.org/officeDocument/2006/relationships/slide" Target="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6" Type="http://schemas.openxmlformats.org/officeDocument/2006/relationships/image" Target="../media/image10.jpg"/><Relationship Id="rId5" Type="http://schemas.openxmlformats.org/officeDocument/2006/relationships/slide" Target="slide10.xml"/><Relationship Id="rId4" Type="http://schemas.openxmlformats.org/officeDocument/2006/relationships/image" Target="../media/image14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1" cy="6858001"/>
          </a:xfrm>
          <a:prstGeom prst="rect">
            <a:avLst/>
          </a:prstGeom>
        </p:spPr>
      </p:pic>
      <p:pic>
        <p:nvPicPr>
          <p:cNvPr id="2" name="Picture 1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81" t="49811" r="32500" b="30566"/>
          <a:stretch/>
        </p:blipFill>
        <p:spPr>
          <a:xfrm>
            <a:off x="3899140" y="3416060"/>
            <a:ext cx="4330460" cy="134572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34793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36" t="83429"/>
          <a:stretch/>
        </p:blipFill>
        <p:spPr>
          <a:xfrm>
            <a:off x="11038114" y="5721531"/>
            <a:ext cx="1153884" cy="11364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0" y="0"/>
            <a:ext cx="1018903" cy="600891"/>
          </a:xfrm>
          <a:prstGeom prst="rect">
            <a:avLst/>
          </a:prstGeom>
        </p:spPr>
      </p:pic>
      <p:pic>
        <p:nvPicPr>
          <p:cNvPr id="6" name="Picture 5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7" name="Picture 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8694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86" t="87810"/>
          <a:stretch/>
        </p:blipFill>
        <p:spPr>
          <a:xfrm>
            <a:off x="11129554" y="6021976"/>
            <a:ext cx="1062444" cy="8360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0" y="0"/>
            <a:ext cx="1018903" cy="600891"/>
          </a:xfrm>
          <a:prstGeom prst="rect">
            <a:avLst/>
          </a:prstGeom>
        </p:spPr>
      </p:pic>
      <p:pic>
        <p:nvPicPr>
          <p:cNvPr id="6" name="Picture 5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7" name="Picture 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5358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750" t="86857"/>
          <a:stretch/>
        </p:blipFill>
        <p:spPr>
          <a:xfrm>
            <a:off x="11064240" y="5956663"/>
            <a:ext cx="1127758" cy="901335"/>
          </a:xfrm>
          <a:prstGeom prst="rect">
            <a:avLst/>
          </a:prstGeom>
        </p:spPr>
      </p:pic>
      <p:pic>
        <p:nvPicPr>
          <p:cNvPr id="5" name="Picture 4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1" t="76381" r="63464" b="6285"/>
          <a:stretch/>
        </p:blipFill>
        <p:spPr>
          <a:xfrm>
            <a:off x="2651760" y="5238206"/>
            <a:ext cx="1802674" cy="1188720"/>
          </a:xfrm>
          <a:prstGeom prst="rect">
            <a:avLst/>
          </a:prstGeom>
        </p:spPr>
      </p:pic>
      <p:pic>
        <p:nvPicPr>
          <p:cNvPr id="6" name="Picture 5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15" t="75810" r="42249" b="6857"/>
          <a:stretch/>
        </p:blipFill>
        <p:spPr>
          <a:xfrm>
            <a:off x="5146766" y="5199016"/>
            <a:ext cx="1894114" cy="1188721"/>
          </a:xfrm>
          <a:prstGeom prst="rect">
            <a:avLst/>
          </a:prstGeom>
        </p:spPr>
      </p:pic>
      <p:pic>
        <p:nvPicPr>
          <p:cNvPr id="7" name="Picture 6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71" t="75619" r="20286" b="4571"/>
          <a:stretch/>
        </p:blipFill>
        <p:spPr>
          <a:xfrm>
            <a:off x="7811589" y="5185954"/>
            <a:ext cx="1907178" cy="13585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0" y="0"/>
            <a:ext cx="1018903" cy="600891"/>
          </a:xfrm>
          <a:prstGeom prst="rect">
            <a:avLst/>
          </a:prstGeom>
        </p:spPr>
      </p:pic>
      <p:pic>
        <p:nvPicPr>
          <p:cNvPr id="9" name="Picture 8">
            <a:hlinkClick r:id="rId9" action="ppaction://hlinksldjump"/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10" name="Picture 9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3836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05" r="93143"/>
          <a:stretch/>
        </p:blipFill>
        <p:spPr>
          <a:xfrm>
            <a:off x="0" y="6165668"/>
            <a:ext cx="836023" cy="692331"/>
          </a:xfrm>
          <a:prstGeom prst="rect">
            <a:avLst/>
          </a:prstGeom>
        </p:spPr>
      </p:pic>
      <p:pic>
        <p:nvPicPr>
          <p:cNvPr id="4" name="Picture 3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14" t="85714"/>
          <a:stretch/>
        </p:blipFill>
        <p:spPr>
          <a:xfrm>
            <a:off x="10998926" y="5878286"/>
            <a:ext cx="1193072" cy="9797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0" y="0"/>
            <a:ext cx="1018903" cy="6008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57" t="89143"/>
          <a:stretch/>
        </p:blipFill>
        <p:spPr>
          <a:xfrm>
            <a:off x="11077302" y="6113416"/>
            <a:ext cx="1114697" cy="74458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-1" y="0"/>
            <a:ext cx="1018903" cy="600891"/>
          </a:xfrm>
          <a:prstGeom prst="rect">
            <a:avLst/>
          </a:prstGeom>
        </p:spPr>
      </p:pic>
      <p:pic>
        <p:nvPicPr>
          <p:cNvPr id="10" name="Picture 9">
            <a:hlinkClick r:id="rId8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11" name="Picture 10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009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93" t="87238"/>
          <a:stretch/>
        </p:blipFill>
        <p:spPr>
          <a:xfrm>
            <a:off x="10959736" y="5982788"/>
            <a:ext cx="1232263" cy="8752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0" y="0"/>
            <a:ext cx="1018903" cy="600891"/>
          </a:xfrm>
          <a:prstGeom prst="rect">
            <a:avLst/>
          </a:prstGeom>
        </p:spPr>
      </p:pic>
      <p:pic>
        <p:nvPicPr>
          <p:cNvPr id="6" name="Picture 5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7" name="Picture 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97129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14" t="86095"/>
          <a:stretch/>
        </p:blipFill>
        <p:spPr>
          <a:xfrm>
            <a:off x="10998926" y="5904410"/>
            <a:ext cx="1193074" cy="9535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0" y="0"/>
            <a:ext cx="1018903" cy="600891"/>
          </a:xfrm>
          <a:prstGeom prst="rect">
            <a:avLst/>
          </a:prstGeom>
        </p:spPr>
      </p:pic>
      <p:pic>
        <p:nvPicPr>
          <p:cNvPr id="6" name="Picture 5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7" name="Picture 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779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51" t="87887"/>
          <a:stretch/>
        </p:blipFill>
        <p:spPr>
          <a:xfrm>
            <a:off x="11088710" y="6027312"/>
            <a:ext cx="1103290" cy="830687"/>
          </a:xfrm>
          <a:prstGeom prst="rect">
            <a:avLst/>
          </a:prstGeom>
        </p:spPr>
      </p:pic>
      <p:pic>
        <p:nvPicPr>
          <p:cNvPr id="5" name="Picture 4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6" name="Picture 5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363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0" y="0"/>
            <a:ext cx="1018903" cy="600891"/>
          </a:xfrm>
          <a:prstGeom prst="rect">
            <a:avLst/>
          </a:prstGeom>
        </p:spPr>
      </p:pic>
      <p:pic>
        <p:nvPicPr>
          <p:cNvPr id="5" name="Picture 4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71" t="88191"/>
          <a:stretch/>
        </p:blipFill>
        <p:spPr>
          <a:xfrm>
            <a:off x="11103428" y="6048103"/>
            <a:ext cx="1088569" cy="809895"/>
          </a:xfrm>
          <a:prstGeom prst="rect">
            <a:avLst/>
          </a:prstGeom>
        </p:spPr>
      </p:pic>
      <p:pic>
        <p:nvPicPr>
          <p:cNvPr id="6" name="Picture 5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79" t="29906" r="33785" b="29714"/>
          <a:stretch/>
        </p:blipFill>
        <p:spPr>
          <a:xfrm>
            <a:off x="4167050" y="2050869"/>
            <a:ext cx="3905795" cy="2769326"/>
          </a:xfrm>
          <a:prstGeom prst="rect">
            <a:avLst/>
          </a:prstGeom>
        </p:spPr>
      </p:pic>
      <p:pic>
        <p:nvPicPr>
          <p:cNvPr id="7" name="Picture 6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8" name="Picture 7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41805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45" t="89577"/>
          <a:stretch/>
        </p:blipFill>
        <p:spPr>
          <a:xfrm>
            <a:off x="11075830" y="6143223"/>
            <a:ext cx="1116167" cy="714775"/>
          </a:xfrm>
          <a:prstGeom prst="rect">
            <a:avLst/>
          </a:prstGeom>
        </p:spPr>
      </p:pic>
      <p:pic>
        <p:nvPicPr>
          <p:cNvPr id="5" name="Online Media 4" title="Lomba Pertolongan Pertama - P3K UNSUR 2021- PMR WIRA SMAN 1 CIRANJANG (C)">
            <a:hlinkClick r:id="" action="ppaction://media"/>
            <a:extLst>
              <a:ext uri="{FF2B5EF4-FFF2-40B4-BE49-F238E27FC236}">
                <a16:creationId xmlns:a16="http://schemas.microsoft.com/office/drawing/2014/main" xmlns="" id="{D2968239-4C5A-7966-97A9-701DCA397122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7"/>
          <a:stretch>
            <a:fillRect/>
          </a:stretch>
        </p:blipFill>
        <p:spPr>
          <a:xfrm>
            <a:off x="2151858" y="1200560"/>
            <a:ext cx="7888283" cy="4456880"/>
          </a:xfrm>
          <a:prstGeom prst="rect">
            <a:avLst/>
          </a:prstGeom>
        </p:spPr>
      </p:pic>
      <p:pic>
        <p:nvPicPr>
          <p:cNvPr id="6" name="Picture 5">
            <a:hlinkClick r:id="rId8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7" name="Picture 6">
            <a:hlinkClick r:id="rId10" action="ppaction://hlinksldjump"/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5993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hlinkClick r:id="rId3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973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5" t="29182" r="29245" b="57484"/>
          <a:stretch/>
        </p:blipFill>
        <p:spPr>
          <a:xfrm>
            <a:off x="3605842" y="2001328"/>
            <a:ext cx="5020573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51" t="44025" r="29104" b="41635"/>
          <a:stretch/>
        </p:blipFill>
        <p:spPr>
          <a:xfrm>
            <a:off x="3554083" y="3019244"/>
            <a:ext cx="5089586" cy="983413"/>
          </a:xfrm>
          <a:prstGeom prst="rect">
            <a:avLst/>
          </a:prstGeom>
        </p:spPr>
      </p:pic>
      <p:pic>
        <p:nvPicPr>
          <p:cNvPr id="9" name="Picture 8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51" t="44025" r="28538" b="41635"/>
          <a:stretch/>
        </p:blipFill>
        <p:spPr>
          <a:xfrm>
            <a:off x="3554082" y="3019244"/>
            <a:ext cx="5158597" cy="983413"/>
          </a:xfrm>
          <a:prstGeom prst="rect">
            <a:avLst/>
          </a:prstGeom>
        </p:spPr>
      </p:pic>
      <p:pic>
        <p:nvPicPr>
          <p:cNvPr id="10" name="Picture 9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85" t="59120" r="28821" b="25534"/>
          <a:stretch/>
        </p:blipFill>
        <p:spPr>
          <a:xfrm>
            <a:off x="3485072" y="4054415"/>
            <a:ext cx="5193102" cy="1052424"/>
          </a:xfrm>
          <a:prstGeom prst="rect">
            <a:avLst/>
          </a:prstGeom>
        </p:spPr>
      </p:pic>
      <p:pic>
        <p:nvPicPr>
          <p:cNvPr id="11" name="Picture 10">
            <a:hlinkClick r:id="rId8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0" t="74717" r="28963" b="9686"/>
          <a:stretch/>
        </p:blipFill>
        <p:spPr>
          <a:xfrm>
            <a:off x="3536830" y="5124091"/>
            <a:ext cx="5124091" cy="1069676"/>
          </a:xfrm>
          <a:prstGeom prst="rect">
            <a:avLst/>
          </a:prstGeom>
        </p:spPr>
      </p:pic>
      <p:pic>
        <p:nvPicPr>
          <p:cNvPr id="3" name="Picture 2">
            <a:hlinkClick r:id="rId9" action="ppaction://hlinksldjump"/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56" t="84319"/>
          <a:stretch/>
        </p:blipFill>
        <p:spPr>
          <a:xfrm>
            <a:off x="11101588" y="5782614"/>
            <a:ext cx="1090411" cy="10753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3051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hlinkClick r:id="rId3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03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29" t="85905"/>
          <a:stretch/>
        </p:blipFill>
        <p:spPr>
          <a:xfrm>
            <a:off x="10842170" y="5891349"/>
            <a:ext cx="1349827" cy="966649"/>
          </a:xfrm>
          <a:prstGeom prst="rect">
            <a:avLst/>
          </a:prstGeom>
        </p:spPr>
      </p:pic>
      <p:pic>
        <p:nvPicPr>
          <p:cNvPr id="5" name="Picture 4">
            <a:hlinkClick r:id="rId6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21" t="30476" r="37214" b="30476"/>
          <a:stretch/>
        </p:blipFill>
        <p:spPr>
          <a:xfrm>
            <a:off x="4428308" y="2090056"/>
            <a:ext cx="3226525" cy="26778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0" y="0"/>
            <a:ext cx="1018903" cy="600891"/>
          </a:xfrm>
          <a:prstGeom prst="rect">
            <a:avLst/>
          </a:prstGeom>
        </p:spPr>
      </p:pic>
      <p:pic>
        <p:nvPicPr>
          <p:cNvPr id="7" name="Picture 6">
            <a:hlinkClick r:id="rId8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8" name="Picture 7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31868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83345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13" t="88553"/>
          <a:stretch/>
        </p:blipFill>
        <p:spPr>
          <a:xfrm>
            <a:off x="11352362" y="6072996"/>
            <a:ext cx="839638" cy="785004"/>
          </a:xfrm>
          <a:prstGeom prst="rect">
            <a:avLst/>
          </a:prstGeom>
        </p:spPr>
      </p:pic>
      <p:pic>
        <p:nvPicPr>
          <p:cNvPr id="6" name="Picture 5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56" t="84319"/>
          <a:stretch/>
        </p:blipFill>
        <p:spPr>
          <a:xfrm>
            <a:off x="11101588" y="5782614"/>
            <a:ext cx="1090411" cy="1075386"/>
          </a:xfrm>
          <a:prstGeom prst="rect">
            <a:avLst/>
          </a:prstGeom>
        </p:spPr>
      </p:pic>
      <p:pic>
        <p:nvPicPr>
          <p:cNvPr id="7" name="Picture 6">
            <a:hlinkClick r:id="rId8" action="ppaction://hlinksldjump"/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0099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64" t="88571"/>
          <a:stretch/>
        </p:blipFill>
        <p:spPr>
          <a:xfrm>
            <a:off x="11090366" y="6074228"/>
            <a:ext cx="1101634" cy="7837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964" b="81333"/>
          <a:stretch/>
        </p:blipFill>
        <p:spPr>
          <a:xfrm>
            <a:off x="0" y="0"/>
            <a:ext cx="2076994" cy="1280160"/>
          </a:xfrm>
          <a:prstGeom prst="rect">
            <a:avLst/>
          </a:prstGeom>
        </p:spPr>
      </p:pic>
      <p:pic>
        <p:nvPicPr>
          <p:cNvPr id="8" name="Picture 7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2" name="Picture 1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808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79" t="87810"/>
          <a:stretch/>
        </p:blipFill>
        <p:spPr>
          <a:xfrm>
            <a:off x="10750730" y="6021976"/>
            <a:ext cx="1441269" cy="8360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464" b="83238"/>
          <a:stretch/>
        </p:blipFill>
        <p:spPr>
          <a:xfrm>
            <a:off x="0" y="0"/>
            <a:ext cx="2259874" cy="1149532"/>
          </a:xfrm>
          <a:prstGeom prst="rect">
            <a:avLst/>
          </a:prstGeom>
        </p:spPr>
      </p:pic>
      <p:pic>
        <p:nvPicPr>
          <p:cNvPr id="7" name="Picture 6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8" name="Picture 7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0294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14" t="87238"/>
          <a:stretch/>
        </p:blipFill>
        <p:spPr>
          <a:xfrm>
            <a:off x="10998926" y="5982788"/>
            <a:ext cx="1193074" cy="8752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464" b="83238"/>
          <a:stretch/>
        </p:blipFill>
        <p:spPr>
          <a:xfrm>
            <a:off x="0" y="0"/>
            <a:ext cx="2259874" cy="1149532"/>
          </a:xfrm>
          <a:prstGeom prst="rect">
            <a:avLst/>
          </a:prstGeom>
        </p:spPr>
      </p:pic>
      <p:pic>
        <p:nvPicPr>
          <p:cNvPr id="6" name="Picture 5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7" name="Picture 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50900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57" t="87619"/>
          <a:stretch/>
        </p:blipFill>
        <p:spPr>
          <a:xfrm>
            <a:off x="11077302" y="6008914"/>
            <a:ext cx="1114695" cy="8490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0" y="0"/>
            <a:ext cx="1018903" cy="600891"/>
          </a:xfrm>
          <a:prstGeom prst="rect">
            <a:avLst/>
          </a:prstGeom>
        </p:spPr>
      </p:pic>
      <p:pic>
        <p:nvPicPr>
          <p:cNvPr id="6" name="Picture 5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7" name="Picture 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06773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79" t="89524"/>
          <a:stretch/>
        </p:blipFill>
        <p:spPr>
          <a:xfrm>
            <a:off x="10933610" y="6139543"/>
            <a:ext cx="1258387" cy="7184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0" y="0"/>
            <a:ext cx="1018903" cy="600891"/>
          </a:xfrm>
          <a:prstGeom prst="rect">
            <a:avLst/>
          </a:prstGeom>
        </p:spPr>
      </p:pic>
      <p:pic>
        <p:nvPicPr>
          <p:cNvPr id="6" name="Picture 5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59889"/>
            <a:ext cx="1184856" cy="998111"/>
          </a:xfrm>
          <a:prstGeom prst="rect">
            <a:avLst/>
          </a:prstGeom>
        </p:spPr>
      </p:pic>
      <p:pic>
        <p:nvPicPr>
          <p:cNvPr id="7" name="Picture 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8858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57" t="87048"/>
          <a:stretch/>
        </p:blipFill>
        <p:spPr>
          <a:xfrm>
            <a:off x="10894422" y="5969726"/>
            <a:ext cx="1297577" cy="8882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643" b="91238"/>
          <a:stretch/>
        </p:blipFill>
        <p:spPr>
          <a:xfrm>
            <a:off x="0" y="0"/>
            <a:ext cx="1018903" cy="600891"/>
          </a:xfrm>
          <a:prstGeom prst="rect">
            <a:avLst/>
          </a:prstGeom>
        </p:spPr>
      </p:pic>
      <p:pic>
        <p:nvPicPr>
          <p:cNvPr id="6" name="Picture 5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46" r="90282"/>
          <a:stretch/>
        </p:blipFill>
        <p:spPr>
          <a:xfrm>
            <a:off x="0" y="5872768"/>
            <a:ext cx="1184856" cy="998111"/>
          </a:xfrm>
          <a:prstGeom prst="rect">
            <a:avLst/>
          </a:prstGeom>
        </p:spPr>
      </p:pic>
      <p:pic>
        <p:nvPicPr>
          <p:cNvPr id="7" name="Picture 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70" t="84695"/>
          <a:stretch/>
        </p:blipFill>
        <p:spPr>
          <a:xfrm>
            <a:off x="10676586" y="5808372"/>
            <a:ext cx="1515412" cy="1049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95411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LMS_API_VERSION" val="SCORM 2004 (4th edition)"/>
  <p:tag name="ISPRING_ULTRA_SCORM_COURSE_ID" val="C1D2133C-1B23-49BD-8ADB-70F6E2F56D39"/>
  <p:tag name="ISPRING_CMI5_LAUNCH_METHOD" val="any window"/>
  <p:tag name="ISPRINGCLOUDFOLDERID" val="1"/>
  <p:tag name="ISPRINGONLINEFOLDERID" val="1"/>
  <p:tag name="ISPRING_SCORM_RATE_SLIDES" val="0"/>
  <p:tag name="ISPRING_SCORM_PASSING_SCORE" val="0.000000"/>
  <p:tag name="ISPRING_FIRST_PUBLISH" val="1"/>
  <p:tag name="ISPRING_UUID" val="{6A4A9830-08F5-4B59-8E66-4A15FFA0C005}"/>
  <p:tag name="ISPRING_PROJECT_VERSION" val="9.3"/>
  <p:tag name="ISPRING_PROJECT_FOLDER_UPDATED" val="1"/>
  <p:tag name="ISPRING_ULTRA_SCORM_COURCE_TITLE" val="First Aid (P3K)"/>
  <p:tag name="ISPRING_PRESENTATION_TITLE" val="First Aid (P3K)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universal&quot;,&quot;studioSettings&quot;:{&quot;useMobileViewer&quot;:&quot;T_FALSE&quot;}},&quot;advancedSettings&quot;:{&quot;enableTextAllocation&quot;:&quot;T_TRUE&quot;,&quot;viewingFromLocalDrive&quot;:&quot;T_TRUE&quot;,&quot;contentScale&quot;:75,&quot;contentScaleMode&quot;:&quot;ORIGINAL_SIZE&quot;},&quot;accessibilitySettings&quot;:{&quot;enabled&quot;:&quot;T_FALS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wordSettings&quot;:{&quot;printCopies&quot;:1},&quot;studioSettings&quot;:{&quot;onlineDestinationFolderId&quot;:&quot;1&quot;}}"/>
  <p:tag name="ISPRING_CURRENT_PLAYER_ID" val="universal"/>
  <p:tag name="ISPRING_PRESENTATION_COURSE_TITLE" val="First Aid (P3K)"/>
  <p:tag name="ISPRING_PLAYERS_CUSTOMIZATION_2" val="UEsDBBQAAgAIADZZplI2YVgCRwMAAOEJAAAUAAAAdW5pdmVyc2FsL3BsYXllci54bWytVl1P2zAUfS4S/yHyO3FLxwYoATEktIcxIXVse6vc5DbxmtiZ7RC6X78b5zukbEir1Cq5vuf4fhxf17t+ThPnCZTmUvhk4c6JAyKQIReRTx6/3p2ck+ur4yMvS9gelMNDn+SClwCWECcEHSieGQQ/MBP7pGdwkZk4meJScbP3yXKO3O1Oyzk5Ppqhi9A+iY3JLiktisLlGhEi0jLJSxLtBjKlmQINwoCiVRjEabCX5u9o/KZSULPPQPeQmXn7xjVJy/Gs+YCkWLpSRfR0Pl/QH/efV0EMKTvhQhsmAiAOVnJmS7lhwe5ehnkCurTNvCrIFRhTBmFtM89c8sW5cLQKfFI5rFPQmkWg3UREhLZ+DWdDUGEa65qJcC3YE49Ymdta1162RR2JjqUyQW5q9A72G8lUuG7tPX+PTkTsbROm45pPD3Kx/DteJ2P91uX7ZCw2o3yTcB3jUh/SWaeToMNdvdTW2Mr2sZHtXclEHAW/cq4gtK/f2hMwX5Bqw1bmNk5XFwEu4NMdC4xU+1uEoXRr2bitUtxKKa4FtRxuu/uqoyBNtltgJlfQlGrmPfEQ5BemlO3XlVE5eHRkrLF0CPZolXLdpK4hXmzS5OwfelP6jVrzU7/WGQv4H435hERtTbgI4fmOo4+BFGtqAItd2lyTJW65ZxeTzjdp7zANTN1JwKZgIo5hKgI8+yEzjHZ2eggKiml0CXI1wvYWDoJjHsUJfs0kw3j1IE3K1G6SobdwEJzIYDcBbc0HgRslC8xQ51mGA+Bl8V6utx2h45aMdNmK0aMT49ALcm1kyn9bpQ/mpLm0kn7l9B4fOYc+Degm4y3kw/w1xGgSDOJq5sL2NQKcC08citWA56S2uhkO8YlZXz6NBnxpeihnTDOdS8M6qyzjOQ4mzyqv5hzn2cgnhC3LE3PbT2h4eVjoKOHpe2OK6zueVVms+G9wCh6Wfw0WSyy1E0Opd5+8P1/2GFCLOBkH21vToR23UjR1cF1q36pf247mhqq1UsnskKS8uhcVppoHH1GOkZK5CEcCsA2r6XWC8/hGAXMS2GJGi1M8HjLzyTt8qHO+OLvoUv6wuGiwNq6HauMqljdcR3XAnfxofZDaRLx6ruHjH1BLAwQUAAIACAA4j5NVyqMDbmwGAAAoGQAAHQAAAHVuaXZlcnNhbC9jb21tb25fbWVzc2FnZXMubG5nrVnbbuM2EH0vsP9AGAjQAtvsboFdFEXiBS0zthBZ1Ep0vGlRCIxF20Qk0dXFifvUr+mH9Us6pGTH3gskOQGSIJIxZ4bDM2eG9MXHxyRGG5HlUqWXvXfnb3tIpHMVyXR52Zuyq59/7aG84GnEY5WKy16qeuhj/9UPFzFPlyVfCvj/1Q8IXSQiz+Ex7+unp2cko8ueNwixZZEgsAcOCbFv49DBA+KEA2xdh4yGAzKy3V5/pFABPyuB7sRSpikEgdTCvMhjGYmLNzVqNyeUMToJPewSp9cfqKJQCRrw7DQ0F9/YI8xs6oaDKQC7Qa/v8o1c8gJSiO5KgE/z07ADwpjtjgARz+dgIO9kLIstCkRRQC5ORXXsIen1g9MzyKi3Sx9T6665mw5tCmnz/SprBhJWWEZSoZRnmUlcB0DPwbfEDwOLAKiGpiwMpp5HfUaGEKFmi0zKuNoQmaNUFSgv12uVFSJCMjWE4kcZTlSn3ATXthuCe7O++rXt2Ow2nFCda1ZmKQLnL+bEpf4EO0foi8ULwHs+CYjLIJ3emDLa63uZyEVaiAytV6pQXfA0zUI3pFehRacuqxmHzj5NSWB23p1OBsQ/0yV9xiiD9ew+Cs46OLoBP98g1A04O41QMwwJmGD/usqJ5RN4MQxnNhv3+lYmuKbNgyxWSAbrTIuS2PC4rPhVa2eTu53SYc+rdWMX94DP75usLTqB+rsNHToCsbRHEJZK1jzdIkct1Y+/fPjw+O79h586wQRAKOcYCBmk929bALnMp04lCqFLPsNu67/d7OiUObYLhK7/6WYN1L0BvsLfRrup7wPJa4bagVEMnQuHGMW4VSVa8Y3QzWcjxYPRBygCmdV9R38wV/AiLRsrbEgnGEgEdcV829IEhUJQWbZ9XclOWaxUBu5yFMmc38VALe1Ts0p/vq7qr+KW0lIFAhaphMv0vNn1zHUoHhqSTYDdeKTVYr8oQDqCN5Te6LJ5DS4e0ljxCC0yAYA0QHy9juW8FtGa917Mt41R+HgGTQzITp0A9Gu4e9PrkzRCw4zrxXZE8XFAfADIeC6yE2xDw3VjjnAcd0MY26OxA79MhzCWy1UMv0XXODwCTPBEo1LUcoyDYEb9oU6aVmOO1jzPH1QWHbH0cD+bgG3XolAIFjsA181yDwz8kDD7ZZmYF81gECU2/K7rCpYKBAyZEQNdUkmZF1A2yToWhTDRSr0UPq8GJbFQUF+xgNnJcB+8m2JrpLmDp641DgdsL6EOL9P5qqUdFOc36+OwGkqgySHnG2Oq0WDW/AzqAmJIu1jQa9DA6y4WtwSGRPjTZHMwrYLu7URpJ3pzrjUm3taDhGbTRqoyhzc6JSBNZkfy825uAgJ93WU2dr6jrRXqbhJbyo2AOLJIZI2OQO4tMtRF9Wlq/x5eYdsxnfpL6vGtmfp4tOHpXB8n5lzv6RY+i2RkPtO0N/7/KuXfiBe11J/VXcIdks9nXeM5aizfqQheFCJZF02udcLq8E+JQpf4d0Nos/TT/O+H8hfZmYMx/tn7c3Rc6LJHjUE8M1Ptd+ulI6knfwIDi26OMGPE7a3G2u3AprojNp87nuxs9+romGGnC9Xe2qU1gKvQqRjBGHJsIg9g1EmgC7W3NWePw/DNqaO9/YwMAptB15mJu1wWjZ5NPbfur6acT2+sBzPrUbNhNnPI0S0HQMYygfijFpjTCdlloGoRRyuZqTKOTPnH8t60CchtmYivp+FFphLzNub5jv5Vm/r4nCiqxfmVU6/DPLWv4Nb7c1DAp+9SQLAPY4yFXUvPPpau9rilEZSPToXDgt3oBHWU8GK+gna8UGUatQSqjmBDcoUBrF5zIHjWPIXVAF+EUb1F9dvfOoHoiQ5ElOzB/nBVIfI/O4PoZewxqsuLQjwWzUDTgWFRENKrK5jkFosmC4YHxyGbhzZW9VF5Z9fy5MxsYP+LHEl51RQTlcCr82a/TF/YGbJgxrA1nkD9BabcVJnB0NkFYUc3i059ONLVlWsBEAwQTBaxQOSR63rrgqovfkCZzSGt15/w7B5knSkVd4rNbKAup6Lbmp7uQMoilmmnyJ/XVPWCme2FeDg0F0KQSTjv31czRAQHznl9MxSrZWswa4xd6Bpf4IlIFl0BfUL2Fz76UsNcIDiK628m/vvn3yb76pKw1mSQver5SfQ2X/ft/VNuvtO4eHPwFcf/UEsDBBQAAgAIADiPk1UVHmAbowAAAH8BAAAuAAAAdW5pdmVyc2FsL3BsYXliYWNrX2FuZF9uYXZpZ2F0aW9uX3NldHRpbmdzLnhtbHWQQQqDMBBF957CGwhdh0DXpUWoFxhxlECSCZlR8PZNRG1p02Xe+z/DjGIUMX5iXdW1glnoKRBFS5xRNe93tgwLXr1xIIZ8woK850omNyxRaCMyetmUHsFyyv/wY3hrYT0/4iNeMOVCZxzqS6mwmVzysJhpY90aUI8R04AvmHPoobd4w7UniMPjDOwb/9W5mzabHd5pQB0iuSCq+UBVutdx9BdQSwMEFAACAAgAOI+TVVmeMImVAwAA3hAAACcAAAB1bml2ZXJzYWwvZmxhc2hfcHVibGlzaGluZ19zZXR0aW5ncy54bWztWM1yGkcQvvMUU5vy0axky7GjWlA5sFQoS0BpN7Z1Ug07Azul+dnMDxif/DR+sDxJenYAQyTbK9skqkoOFGxP99ffdPd075CcvRMcLag2TMlOdNw+ihCVhSJMzjvR7/ng8YsIGYslwVxJ2omkitBZt5VUbsqZKTNqLagaBDDSnFa2E5XWVqdxvFwu28xU2q8q7izgm3ahRFxpaqi0VMcVxyv4squKmmiN0AAAPkLJtVm31UIoCUgXijhOESPAXDK/KcwHHJsyioPaFBc3c62cJD3FlUZ6Pu1EP/XS/nH/6UYnQPWZoNLHxHRB6MX2FBPCPAvMM/aeopKyeQl0n5xEaMmILeufsddP4tsoNXbYOvYoPQUxkHYNL6jFBFscHoM/S99ZsxEEEVlJLFiRwwry++9E/fz6t6tJenk+HL26zsfj83w4CSRqm3gfJ4n3HSVASDld0K2fBFuLixJ4g80Mc0OTeFe0UWM+g7iwbAExoX+jOXOcZ66qlLZdqx2taewKt/Q+A5PMlNzbu39GU8UhtTUpqFIxpWSEBd1JdnbD5AA0jyM0gzjxVScaV1SiDEsoMGYxZ8UWwLipsczWhTVYa7/UDHMEeHACKLrIok8Uws6KEmtDd6ltVoxPa9F9oxwnaKUc4uyGIqsQhNgJ+FVStJt/NNNK1FKoUIsMZ+BxweiSkrM6XmvAzzm6AhfCgSUch4pTGzz84dh7NKUzpQGX4gUcHpAzE/Db9wKusDGfQPGG46PsfNhPr4ejfvr2kd8gJgssi3uCQ01RUdmD4OMVkspu7CAcBXaG1kkhjNRrTfbW/vY0bMsa8vyDsrGHb5hwHP9I+G1AdqAPmPLDeLlP4r/KoLHbEi/qg+4Pbw0NR5xBSgImLBTQkphct8EGgAWWSEm+QriAzmx821gw5QxIQoMI0ObbGQZ7KNP6aQ7tEzxqQnUjyKPjJ09Pnv38/MUvp+34zw8fH3/RaD2zJhx7d2Fo9b44tW7ZDpQWvnrIjv1wlKeXL3v58PUwv7rO07f5PkDN6Xa7TmI/Su6eLH5UPdjBMrlMXzdJzggi0agu0qwR3LiJ1vhVE63LMAknO1OwEQXobPNwUqG3cSYYVMLB6vQfqrXvfosJxXqYWnvIgfveQ/pfjdvDfm0+UOSy9GL46/i8//+Z/bciGJ6218+9+2YS33kh9iuCSSYgrP49ZXuL7j47OYIb7J1LrRag7f8n0W39BVBLAwQUAAIACAA4j5NVm5H/wGwDAACdDAAAIQAAAHVuaXZlcnNhbC9mbGFzaF9za2luX3NldHRpbmdzLnhtbJVXXU/bMBR951dU3Tsdha1DCpVK20loHUOD8e40t62FY0e2U9Z/v+uPJHab0IwICd97jn0/jq9Fot4oH+xBKir43XA8nF4MBsm6lBK4foG8YETDICUKHrK74fc/q9Vw5CCCCfkMWlO+VcZS2QYUgWmpteCXa8E17nPJhcwJG04/fbc/ycgiz7EEhtWXsyFraI75Mv52v+hF8Wfc3E8W89suwlrkBeGHldiKy5Ss37ZSlDwzoV2br4u2OxQgGeVvZyNiVOkHDXkU0/JqOV6O+1EKCUqBCel2MRvPvp5lMZICq7Of3Hy7mfXkNEd93Jgj2p4qqi1tMp5cT266aAXZQlzk+XJxtbjuxnPcPe7Kh3E5goa/+mzmKP4DyP/aXBRl8T8aKaTYmoIecSbmO8thgmR4/ZCwuDXfWYJJyBx0VpCK0QzbIGTmpPjZfF3grlr6P8MhkZi7LQV7Mk04mh5GISmD6YYwBcmoWjqn2on3X6XG21QDQlMDesIUn0ipYKpl6VGNrcH9hnfKswDkDQ3iVbAyh7kLOADG9gY/n9/bwRLGV9uCACXsvTGIsDE2yEes6wkyMDbIZ9OuX5wdTuDHHsepBHFPfDeD8jtuVH30Aie4rOpVrSqvOWllrrkKjvaGCpOLDKZWVy80B9O1ZGRtLqTRSUwJJ3u6JRofpp8Glx5sMioZHTm81NqFlWiqGbTpbS1KqTAYdL/G0mvxOIp7OdRMr2CjK3RsbJpinotQC3bdQ+p+v7pwbj3Q+JrcDXMi30C+CMHUcOB5eAOx6O5dPmWYeY2vKcgHvhE9OVxoCPe3cXaBhbuDfeFEa7Le5RhSVwZ1SV1n2xuY+GPbOsvLPAW5REFQqBQZ2xxuR7c7hr/6lcI7ZDGhw+mYeofbcUJrwQcGrwAgcr2rroNbOE9eMk0Z7KEaKoHBJtyVWaJQ/m35GnXFmgwsvQTpZ1AjlBAXO1oIrxiXiKdZ6OiheU1SZTOLRko13Zudo3lfjUkj1nBC2rVXUrQx+tsqiL2KyklKLZ41kdpv2qx97mQPM05zO4HQERzf4nEcJkThy2KdVRlO7E0I5tWqN1MVocXTRTFzdjpuo1jP8ZB9wes53UiAcMBa40XwBPyAQyqIzB5rSPQmtLgdG3PEV9POa5z0eaGTUWByzanbgH/jvyXTf1BLAwQUAAIACAA4j5NVGLw3iI0DAABoEAAAJgAAAHVuaXZlcnNhbC9odG1sX3B1Ymxpc2hpbmdfc2V0dGluZ3MueG1s7Vhbk9JIFH7nV3TF8lHiqLvqVGDKhUxJOQPUJF7maapJN6TLvmT7AuKTv8Yf5i/xdBoQHBwzKu5u1T5QpE/3+c7t63MIyck7wdGcasOU7ERH7fsRorJQhMlZJ3qZn957EiFjsSSYK0k7kVQROum2kspNODNlRq2FowYBjDTHle1EpbXVcRwvFos2M5X2u4o7C/imXSgRV5oaKi3VccXxEr7ssqImWiE0AICPUHKl1m21EEoC0rkijlPECHgumQ8K8+dW8CgOpya4eDvTyknSU1xppGeTTnSnl/aP+g/XZwJSnwkqfUpMF4RebI8xIcw7gXnG3lNUUjYrwdsHjyK0YMSW9WPszyfxdZQaO0SOPUpPQQqkXcELajHBFodlsGfpO2vWgiAiS4kFK3LYQT78TtTPr55fjtOLs8HwxVU+Gp3lg3FwotaJd3GSeNdQAg4ppwu6sZNga3FRgt+gM8Xc0CTeFq2PMV9AXFg2h5zQr9ycOs4zV1VK267VjtZubAs37n0DJpkquRO7X6OJ4lDZ2ikgqZhQMsQCcjA+lRGaQmL4shONKipRhiUQilnMWbHRMG5iLLM1kU5Xp59phjkCsgDjKTrPoi82QyhFibWh276sd4yvY9F9rRwnaKkc4uwtRVYhyKkT8FRStF1wNNVK1FKOjUWGM7A4Z3RByUmdoBXgtwxdggnhQBPoX3Fqg4W/HXuPJnSqNOBSPIfLAnJmAn77VsAVNuYLKF77eDc7G/TTq8Gwn7656wPEZI5lcUtwIBEVlT0IPl4iqexaD9JRYGdoXRTCSL3XJLb2j5dhw2Oo8y+qxg6+YcJx/CvhNwnZgj5gyQ9j5TaF/64Hjc2WeF5fdH95a2i44gxKEjBho4BuxeSq7zUALLBESvIlwgW0YuPbxpwpZ0ASGkSANj/uYdAHmtarGcxGsKgJ1Y0g7x89ePjojz8fP3l63I4/ffh470al1ZAac+zNhSnVu3FMXdM9VVp49pAt/cEwTy+e9fLBq0F+eZWnb/JdgNqn6+06if3s2D9K/Gz6epJM/rlRMr5IXzUpxxBib8SENGsEN2pyavSiyamLMPvGW3OvkQvQy2bhbkI340wwqP3BmPmb2LX3hwq7kV6BkIdh1785VXsv4v+paswqs69roYwK5pV+U/s6UNay9Hzw1+isf9D0sWb5+w+S7mfTF1ab98edF8Yk3vtG2wL57r8D3dZnUEsDBBQAAgAIADiPk1VBXfE4uAEAAH0GAAAfAAAAdW5pdmVyc2FsL2h0bWxfc2tpbl9zZXR0aW5ncy5qc42UTVODMBCG7/0VHbw6HaUorbda6kxnPDhjb46HQLeUachmklCtjv9dQr8CLFpyIS9P3s1uyH73+uXjJV7/of9dvVfzl/q80sBqRhVwXdd5h55b3dM8W8Iiy4FnArwGsj0uPck/Z4Iy9kRlGu9era12/Dy0X1aMaxeXhIUiNE1oW8rwgwA/KfCrltohrX1KTp3jwhgUgwSFAWEGAlXOKsa7eqoeN8MGjFtQ/6ArlkDN9M4fPUad5NkxeAyj6djlEswlE7tnTHEQs2STKizE8hB/aIdLr3cSVHnim66wPNNmbiBvBp7dzvyZ301KBVrDIe44mviTexLmLAbuJhQGo2DyB1ozbhe0QW8znZkjHfrhMAxcWrIUWlWazqLbaFjHROnVqmYr+J4z8Gm6kpGc7UBdYoWykBccoFSY2oq00dAOEuXIlplI91w0toPk7Gatbde/UbWMQYxqeforbuxwmVYxatcMG9dsTdzavKu7XNAaDHm5dSPqM9UXOCVScZHQJLX43KdquzHNVmPnb2XeTG1ALRB52T7tqYAuuwmouVihFZgxLFnnpVbm8+52CnLrycVJNvfZ+/kFUEsDBBQAAgAIADiPk1WUE7MiaQAAAG4AAAAcAAAAdW5pdmVyc2FsL2xvY2FsX3NldHRpbmdzLnhtbA3MMQ6DMAxA0Z1TWN4p7daBwMZWltIDWMRFkRwbkYDg9mT7w9Nv+zMKHLylYOrw9XgisM7mgy4Of9NQvxFSJvUkpuxQDaHvqlZsJvlyzgUmWIUu3iaOJTKPFIscdhGo4VNe/8Aem666AVBLAwQUAAIACAA5j5NVWvRlOQ4BAAA2EQAAFwAAAHVuaXZlcnNhbC91bml2ZXJzYWwucG5n6wzwc+flkuJiYGDg9fRwCWJgYN7DwMB0mYMNKGI6jY8HSDEWB7k7Maw7J/MSyGFJd/R1ZGDY2M/9J5EVyOcs8IgsZmAQKgFhxntp8hUMDAKnPV0cQyri3l535G0wYDjg8Gf1nMZMCXmWDec5zsYGCe4VAxkkGQckJ/HoA0nPNnEGhgaVw9wMDA6THgKNVTj5gYmBYUJKBSMDg4cR0EUMKhjKl6x9KJvsMUnFc9IXz93b2oFCDH7G2JWSaPKo8lHlo8pHlY8qH1U+qnxU+ajyUeWjykeVjyofVT6qfBArl5WM8wQNCPiZP68592XvWpCyhv0GZNvcdG0Xo/K30vqACwzzGUAaXf1c1jklNAEAUEsDBBQAAgAIADmPk1WrhZIPSgAAAGoAAAAbAAAAdW5pdmVyc2FsL3VuaXZlcnNhbC5wbmcueG1ss7GvyM1RKEstKs7Mz7NVMtQzULK34+WyKShKLctMLVeoAIoBBSFASaESyDVCcMszU0oybJUsjZHEMlIz0zNKbJXMLC3hgvpAIwFQSwECAAAUAAIACAA2WaZSNmFYAkcDAADhCQAAFAAAAAAAAAABAAAAAAAAAAAAdW5pdmVyc2FsL3BsYXllci54bWxQSwECAAAUAAIACAA4j5NVyqMDbmwGAAAoGQAAHQAAAAAAAAABAAAAAAB5AwAAdW5pdmVyc2FsL2NvbW1vbl9tZXNzYWdlcy5sbmdQSwECAAAUAAIACAA4j5NVFR5gG6MAAAB/AQAALgAAAAAAAAABAAAAAAAgCgAAdW5pdmVyc2FsL3BsYXliYWNrX2FuZF9uYXZpZ2F0aW9uX3NldHRpbmdzLnhtbFBLAQIAABQAAgAIADiPk1VZnjCJlQMAAN4QAAAnAAAAAAAAAAEAAAAAAA8LAAB1bml2ZXJzYWwvZmxhc2hfcHVibGlzaGluZ19zZXR0aW5ncy54bWxQSwECAAAUAAIACAA4j5NVm5H/wGwDAACdDAAAIQAAAAAAAAABAAAAAADpDgAAdW5pdmVyc2FsL2ZsYXNoX3NraW5fc2V0dGluZ3MueG1sUEsBAgAAFAACAAgAOI+TVRi8N4iNAwAAaBAAACYAAAAAAAAAAQAAAAAAlBIAAHVuaXZlcnNhbC9odG1sX3B1Ymxpc2hpbmdfc2V0dGluZ3MueG1sUEsBAgAAFAACAAgAOI+TVUFd8Ti4AQAAfQYAAB8AAAAAAAAAAQAAAAAAZRYAAHVuaXZlcnNhbC9odG1sX3NraW5fc2V0dGluZ3MuanNQSwECAAAUAAIACAA4j5NVlBOzImkAAABuAAAAHAAAAAAAAAABAAAAAABaGAAAdW5pdmVyc2FsL2xvY2FsX3NldHRpbmdzLnhtbFBLAQIAABQAAgAIADmPk1Va9GU5DgEAADYRAAAXAAAAAAAAAAAAAAAAAP0YAAB1bml2ZXJzYWwvdW5pdmVyc2FsLnBuZ1BLAQIAABQAAgAIADmPk1WrhZIPSgAAAGoAAAAbAAAAAAAAAAEAAAAAAEAaAAB1bml2ZXJzYWwvdW5pdmVyc2FsLnBuZy54bWxQSwUGAAAAAAoACgAGAwAAwxoAAAAA"/>
  <p:tag name="ISPRING-SUITE_ISPRING_PLAYERS_CUSTOMIZATION_2" val="{&quot;universal&quot;:{&quot;skinSettings&quot;:{&quot;borderRadius&quot;:10,&quot;colors&quot;:{&quot;asideBackground&quot;:{&quot;color&quot;:&quot;#F3F3F3&quot;,&quot;opacity&quot;:1,&quot;type&quot;:&quot;SOLID&quot;},&quot;asideElementBackgroundActive&quot;:{&quot;color&quot;:&quot;#9DA2A6&quot;,&quot;opacity&quot;:1,&quot;type&quot;:&quot;SOLID&quot;},&quot;asideElementBackgroundHover&quot;:{&quot;color&quot;:&quot;#E1E2E2&quot;,&quot;opacity&quot;:1,&quot;type&quot;:&quot;SOLID&quot;},&quot;asideElementText&quot;:{&quot;color&quot;:&quot;#47484A&quot;,&quot;opacity&quot;:1,&quot;type&quot;:&quot;SOLID&quot;},&quot;asideElementTextActive&quot;:{&quot;color&quot;:&quot;#FFFFFF&quot;,&quot;opacity&quot;:1,&quot;type&quot;:&quot;SOLID&quot;},&quot;asideElementTextHover&quot;:{&quot;color&quot;:&quot;#47484A&quot;,&quot;opacity&quot;:1,&quot;type&quot;:&quot;SOLID&quot;},&quot;asideLogoBackground&quot;:{&quot;color&quot;:&quot;#F3F3F3&quot;,&quot;opacity&quot;:1,&quot;type&quot;:&quot;SOLID&quot;},&quot;pageBackground&quot;:{&quot;color&quot;:&quot;#CED1D3&quot;,&quot;opacity&quot;:1,&quot;type&quot;:&quot;SOLID&quot;},&quot;playerBackground&quot;:{&quot;color&quot;:&quot;#FFFFFF&quot;,&quot;opacity&quot;:1,&quot;type&quot;:&quot;SOLID&quot;},&quot;playerText&quot;:{&quot;color&quot;:&quot;#47484A&quot;,&quot;opacity&quot;:1,&quot;type&quot;:&quot;SOLID&quot;},&quot;primaryButtonBackground&quot;:{&quot;color&quot;:&quot;#528BDF&quot;,&quot;opacity&quot;:1,&quot;type&quot;:&quot;SOLID&quot;},&quot;primaryButtonBackgroundHover&quot;:{&quot;color&quot;:&quot;#4B7DC9&quot;,&quot;opacity&quot;:1,&quot;type&quot;:&quot;SOLID&quot;},&quot;primaryButtonBorder&quot;:{&quot;color&quot;:&quot;#528BDF&quot;,&quot;opacity&quot;:1,&quot;type&quot;:&quot;SOLID&quot;},&quot;primaryButtonBorderHover&quot;:{&quot;color&quot;:&quot;#4B7DC9&quot;,&quot;opacity&quot;:1,&quot;type&quot;:&quot;SOLID&quot;},&quot;primaryButtonText&quot;:{&quot;color&quot;:&quot;#FFFFFF&quot;,&quot;opacity&quot;:1,&quot;type&quot;:&quot;SOLID&quot;},&quot;primaryButtonTextHover&quot;:{&quot;color&quot;:&quot;#FFFFFF&quot;,&quot;opacity&quot;:1,&quot;type&quot;:&quot;SOLID&quot;},&quot;secondaryButtonBackground&quot;:{&quot;color&quot;:&quot;#FFFFFF&quot;,&quot;opacity&quot;:1,&quot;type&quot;:&quot;SOLID&quot;},&quot;secondaryButtonBackgroundHover&quot;:{&quot;color&quot;:&quot;#47484A&quot;,&quot;opacity&quot;:0.10000000000000001,&quot;type&quot;:&quot;SOLID&quot;},&quot;secondaryButtonBorder&quot;:{&quot;color&quot;:&quot;#FFFFFF&quot;,&quot;opacity&quot;:1,&quot;type&quot;:&quot;SOLID&quot;},&quot;secondaryButtonBorderHover&quot;:{&quot;color&quot;:&quot;#47484A&quot;,&quot;opacity&quot;:0.10000000000000001,&quot;type&quot;:&quot;SOLID&quot;},&quot;secondaryButtonText&quot;:{&quot;color&quot;:&quot;#47484A&quot;,&quot;opacity&quot;:1,&quot;type&quot;:&quot;SOLID&quot;},&quot;secondaryButtonTextHover&quot;:{&quot;color&quot;:&quot;#47484A&quot;,&quot;opacity&quot;:1,&quot;type&quot;:&quot;SOLID&quot;}},&quot;controlPanel&quot;:{&quot;navigationMode&quot;:&quot;bySlides&quot;,&quot;progressBar&quot;:{&quot;enabled&quot;:true,&quot;mode&quot;:&quot;slideTimeline&quot;,&quot;showLabels&quot;:true,&quot;visible&quot;:false},&quot;showCCButton&quot;:false,&quot;showNextButton&quot;:true,&quot;showOutline&quot;:false,&quot;showPlayPause&quot;:true,&quot;showPlaybackRateButton&quot;:false,&quot;showPrevButton&quot;:true,&quot;showRewind&quot;:true,&quot;showSlideNumbers&quot;:true,&quot;showSlideOnlyButton&quot;:true,&quot;showVolumeControl&quot;:true,&quot;visible&quot;:false},&quot;fontFamily&quot;:&quot;Open Sans&quot;,&quot;miniskinCustomizationEnabled&quot;:true,&quot;outlinePanel&quot;:{&quot;highlightViewedEntries&quot;:true,&quot;multilevel&quot;:true,&quot;numberEntries&quot;:true,&quot;search&quot;:true,&quot;thumbnails&quot;:true},&quot;sidePanel&quot;:{&quot;showAtLeft&quot;:false,&quot;showLogo&quot;:false,&quot;showNotes&quot;:true,&quot;showOutline&quot;:true,&quot;showPresenterInfo&quot;:false,&quot;showPresenterVideo&quot;:true,&quot;visible&quot;:false},&quot;titlePanel&quot;:{&quot;buttons&quot;:[&quot;markerTools&quot;,&quot;presenterInfo&quot;,&quot;attachments&quot;],&quot;buttonsAtLeft&quot;:false,&quot;courseTitleVisible&quot;:false,&quot;showLogo&quot;:false,&quot;visible&quot;:false},&quot;version&quot;:&quot;1.0&quot;},&quot;skinMessages&quot;:{&quot;PB_ACCESSIBLE_ARIA_LABEL_BACK_TO_BEGIN&quot;:&quot;Go to the beginning of the slide&quot;,&quot;PB_ACCESSIBLE_ARIA_LABEL_BOTTOM_PANEL&quot;:&quot;Bottom Bar&quot;,&quot;PB_ACCESSIBLE_ARIA_LABEL_NAVIGATION_BUTTONS&quot;:&quot;Navigation buttons&quot;,&quot;PB_ACCESSIBLE_ARIA_LABEL_SETTINGS&quot;:&quot;Accessibility Settings&quot;,&quot;PB_ACCESSIBLE_ARIA_LABEL_SLIDE&quot;:&quot;Slide&quot;,&quot;PB_ACCESSIBLE_ARIA_LABEL_TOP_PANEL&quot;:&quot;Top Bar&quot;,&quot;PB_ACCESSIBLE_AUDIO_NARRATION_LABEL&quot;:&quot;Audio narration&quot;,&quot;PB_ACCESSIBLE_NAVIGATION_NEXT_BUTTON&quot;:&quot;Next&quot;,&quot;PB_ACCESSIBLE_NAVIGATION_PREV_BUTTON&quot;:&quot;Previous&quot;,&quot;PB_ACCESSIBLE_SKIN_ENABLE_ACCESSIBILITY_MODE&quot;:&quot;Turn on accessibility mode&quot;,&quot;PB_ACCESSIBLE_SKIN_ENABLE_NORMAL_MODE&quot;:&quot;Turn off accessibility mode&quot;,&quot;PB_ACCESSIBLE_SKIN_PRESENTER_PHOTO&quot;:&quot;Presenter photo&quot;,&quot;PB_ACCESSIBLE_SLIDE_N_OF_COUNT&quot;:&quot;Slide %QUESTION_NUMBER% of %TOTAL_QUESTIONS%&quot;,&quot;PB_ACCESSIBLE_VIDEO_NARRATION_LABEL&quot;:&quot;Video narration&quot;,&quot;PB_ACCESSIBLE_WATERMARK_SKIN_CREATED_WITH&quot;:&quot;Created with iSpring evaluation version&quot;,&quot;PB_ATTACHMENT_DOCUMENT_SUBTITLE&quot;:&quot;Document&quot;,&quot;PB_ATTACHMENT_FILE_SUBTITLE&quot;:&quot;File&quot;,&quot;PB_ATTACHMENT_IMAGE_SUBTITLE&quot;:&quot;Picture&quot;,&quot;PB_ATTACHMENT_LINK_SUBTITLE&quot;:&quot;Link&quot;,&quot;PB_ATTACHMENT_VIDEO_SUBTITLE&quot;:&quot;Video&quot;,&quot;PB_BACK_TO_APP_BUTTON_LABEL&quot;:&quot;Back&quot;,&quot;PB_CC_MENU_OFF&quot;:&quot;Off&quot;,&quot;PB_CC_MENU_ON&quot;:&quot;On&quot;,&quot;PB_CC_MENU_TITLE&quot;:&quot;Notes&quot;,&quot;PB_CONTROL_PANEL_EXIT_FULL_SCREEN&quot;:&quot;Exit full screen&quot;,&quot;PB_CONTROL_PANEL_FULL_SCREEN&quot;:&quot;Full screen&quot;,&quot;PB_CONTROL_PANEL_NEXT&quot;:&quot;NEXT&quot;,&quot;PB_CONTROL_PANEL_OUTLINE&quot;:&quot;OUTLINE&quot;,&quot;PB_CONTROL_PANEL_PREV&quot;:&quot;PREV&quot;,&quot;PB_CONTROL_PANEL_REPLAY&quot;:&quot;Replay&quot;,&quot;PB_CONTROL_PANEL_SLIDE_COUNTER&quot;:&quot;%SLIDE_NUMBER% of %TOTAL_SLIDES%&quot;,&quot;PB_CONTROL_PANEL_VOLUME_CONTROL&quot;:&quot;Volume&quot;,&quot;PB_CURRENT_SLIDE_IS_NOT_COMPLETED&quot;:&quot;You have to view the entire slide to continue&quot;,&quot;PB_DOMAIN_RESTRICTION&quot;:&quot;Sorry, the author has disabled viewing the presentation on this domain.&quot;,&quot;PB_DRAWING_TOOLS_END_DRAWING&quot;:&quot;End Drawing&quot;,&quot;PB_DRAWING_TOOLS_ERASER&quot;:&quot;Eraser&quot;,&quot;PB_DRAWING_TOOLS_ERASE_ALL&quot;:&quot;Erase All&quot;,&quot;PB_DRAWING_TOOLS_HIGHLIGHTER&quot;:&quot;Highlighter&quot;,&quot;PB_DRAWING_TOOLS_PEN&quot;:&quot;Pen&quot;,&quot;PB_ENTER_PASSWORD&quot;:&quot;Enter a password to view the presentation&quot;,&quot;PB_INCORRECT_PASSWORD&quot;:&quot;The password is incorrect&quot;,&quot;PB_INTERACTION_SLIDE_WINDOW_TEXT&quot;:&quot;You must complete the interaction before leaving this slide.&quot;,&quot;PB_MESSAGE_BOX_NO&quot;:&quot;NO&quot;,&quot;PB_MESSAGE_BOX_OK&quot;:&quot;OK&quot;,&quot;PB_MESSAGE_BOX_YES&quot;:&quot;YES&quot;,&quot;PB_NAVIGATION_IS_RESTRICTED&quot;:&quot;You can only access previously viewed slides.&quot;,&quot;PB_NAVIGATION_IS_SEQUENTIAL&quot;:&quot;You have to view the slides in the given order.&quot;,&quot;PB_PLAYBACK_RATE_MENU_CAPTION&quot;:&quot;Speed&quot;,&quot;PB_PRECEDING_QUIZ_FAILED_WINDOW_TEXT&quot;:&quot;You may not advance because you did not pass the quiz at slide %SLIDE_INDEX%.&quot;,&quot;PB_PRECEDING_QUIZ_NOT_COMPLETED_WINDOW_TEXT&quot;:&quot;You must attempt the quiz at slide %SLIDE_INDEX% to advance.&quot;,&quot;PB_PRECEDING_QUIZ_NOT_PASSED_WINDOW_TEXT&quot;:&quot;You must pass the quiz at slide %SLIDE_INDEX% to advance.&quot;,&quot;PB_PRECEDING_SCENARIO_FAILED_WINDOW_TEXT&quot;:&quot;You may not advance because you did not pass the simulation at slide %SLIDE_INDEX%.&quot;,&quot;PB_PRECEDING_SCENARIO_NOT_COMPLETED_WINDOW_TEXT&quot;:&quot;You must attempt the simulation at slide %SLIDE_INDEX% to advance.&quot;,&quot;PB_PRECEDING_SCENARIO_NOT_PASSED_WINDOW_TEXT&quot;:&quot;You must pass the simulation at slide %SLIDE_INDEX% to advance.&quot;,&quot;PB_PRESENTER_COLLAPSE_BIO&quot;:&quot;Show less&quot;,&quot;PB_PRESENTER_EMAIL&quot;:&quot;Email&quot;,&quot;PB_PRESENTER_EXPAND_BIO&quot;:&quot;Show more&quot;,&quot;PB_PRESENTER_NO_INFO&quot;:&quot;No Presenter Info&quot;,&quot;PB_PRESENTER_WEBSITE&quot;:&quot;Website&quot;,&quot;PB_QUIZ_SLIDE_WINDOW_TEXT&quot;:&quot;You must complete the quiz before leaving this slide.&quot;,&quot;PB_RATE_MENU_CAPTION&quot;:&quot;Speed&quot;,&quot;PB_RATE_MENU_DEFAULT_RATE&quot;:&quot;Normal&quot;,&quot;PB_RESUME_PRESENTATION_WINDOW_TEXT&quot;:&quot;Would you like to resume the presentation from the last slide viewed?&quot;,&quot;PB_SCENARIO_SLIDE_WINDOW_TEXT&quot;:&quot;You must complete the simulation before leaving this slide.&quot;,&quot;PB_SEARCH_CANCEL&quot;:&quot;Cancel&quot;,&quot;PB_SEARCH_NO_RESULTS_LABEL&quot;:&quot;No matches found&quot;,&quot;PB_SEARCH_PANEL_DEFAULT_TEXT&quot;:&quot;Search&quot;,&quot;PB_SEARCH_RESULTS_LABEL&quot;:&quot;SEARCH RESULTS:&quot;,&quot;PB_SEARCH_RESULT_IN_NOTES&quot;:&quot;in notes&quot;,&quot;PB_SEARCH_RESULT_IN_TEXT_LABEL&quot;:&quot;[Slide text]&quot;,&quot;PB_SUBTITLES_MENU_CAPTION&quot;:&quot;Subtitles&quot;,&quot;PB_SUBTITLES_OFF&quot;:&quot;Off&quot;,&quot;PB_TAB_NOTES_LABEL&quot;:&quot;NOTES&quot;,&quot;PB_TAB_OUTLINE_LABEL&quot;:&quot;OUTLINE&quot;,&quot;PB_TIME_RESTRICTION&quot;:&quot;Sorry, the author has disabled viewing the presentation at the moment.&quot;,&quot;PB_TITLE_PANEL_ATTACHMENTS&quot;:&quot;Resources&quot;,&quot;PB_TITLE_PANEL_MARKER_TOOLS&quot;:&quot;Marker Tools&quot;,&quot;PB_TITLE_PANEL_NOTES&quot;:&quot;Notes&quot;,&quot;PB_TITLE_PANEL_OUTLINE&quot;:&quot;Outline&quot;,&quot;PB_TITLE_PANEL_PRESENTER_INFO&quot;:&quot;Presenter Info&quot;,&quot;PB_TREE_CONTROL_LOADING&quot;:&quot;Loading…&quot;,&quot;PB_VIDEO_WINDOW_NO_VIDEO_LABEL&quot;:&quot;No video&quot;},&quot;playbackAndNavigationSettings&quot;:{&quot;autoStart&quot;:true,&quot;saveAnimationStates&quot;:true,&quot;loopPresentation&quot;:false,&quot;autoPlayAnimations&quot;:false,&quot;autoPlayAnimationsTime&quot;:1,&quot;navigationType&quot;:&quot;FREE&quot;,&quot;resumeMode&quot;:&quot;PROMPT&quot;,&quot;enableKeyboardNavigation&quot;:true},&quot;keyboardSettings&quot;:&quot;&quot;,&quot;skinVersion&quot;:2,&quot;skinCompatibleVersion&quot;:0,&quot;publishSettings&quot;:{&quot;backgroundColor&quot;:&quot;#CED1D3&quot;,&quot;playerDimensions&quot;:{&quot;height&quot;:24,&quot;width&quot;:16},&quot;playerModule&quot;:&quot;UniversalHtml&quot;,&quot;presentationContent&quot;:{&quot;metadata&quot;:{&quot;references&quot;:false,&quot;texts&quot;:[&quot;DT_HYPERLINK_TOOLTIP&quot;]},&quot;resources&quot;:{&quot;attachments&quot;:false,&quot;fonts&quot;:[{&quot;charsets&quot;:{&quot;dynamicFormatted&quot;:[&quot;DCT_INTERACTIVITY_TEXT&quot;,&quot;DCT_INTERACTIVITY_SEMIBOLD_TEXT&quot;],&quot;dynamicPlain&quot;:[&quot;DCT_HYPERLINK_TOOLTIP&quot;],&quot;static&quot;:[&quot;YES&quot;,&quot;NO&quot;,&quot;OK&quot;,&quot;Would you like to resume the presentation from the last slide viewed?&quot;,&quot;You have to view the entire slide to continue&quot;,&quot;You can only access previously viewed slides.&quot;,&quot;You have to view the slides in the given order.&quot;,&quot;You must complete the quiz before leaving this slide.&quot;,&quot;You must pass the quiz at slide %SLIDE_INDEX% to advance.&quot;,&quot;You must attempt the quiz at slide %SLIDE_INDEX% to advance.&quot;,&quot;You may not advance because you did not pass the quiz at slide %SLIDE_INDEX%.&quot;,&quot;You must complete the interaction before leaving this slide.&quot;,&quot;You must complete the simulation before leaving this slide.&quot;,&quot;You must pass the simulation at slide %SLIDE_INDEX% to advance.&quot;,&quot;You must attempt the simulation at slide %SLIDE_INDEX% to advance.&quot;,&quot;You may not advance because you did not pass the simulation at slide %SLIDE_INDEX%.&quot;,&quot;Enter a password to view the presentation&quot;,&quot;The password is incorrect&quot;,&quot;Sorry, the author has disabled viewing the presentation on this domain.&quot;,&quot;Sorry, the author has disabled viewing the presentation at the moment.&quot;,&quot;Back&quot;]},&quot;embedName&quot;:&quot;PFn&quot;,&quot;fontFamily&quot;:&quot;Open Sans&quot;,&quot;isBold&quot;:false,&quot;isItalic&quot;:false,&quot;isSemibold&quot;:false,&quot;substituteFontFamily&quot;:&quot;Arial&quot;},{&quot;charsets&quot;:{&quot;dynamicFormatted&quot;:[&quot;DCT_INTERACTIVITY_TEXT&quot;,&quot;DCT_INTERACTIVITY_SEMIBOLD_TEXT&quot;],&quot;dynamicPlain&quot;:[&quot;DCT_HYPERLINK_TOOLTIP&quot;],&quot;static&quot;:[&quot;YES&quot;,&quot;NO&quot;,&quot;OK&quot;,&quot;Would you like to resume the presentation from the last slide viewed?&quot;,&quot;You have to view the entire slide to continue&quot;,&quot;You can only access previously viewed slides.&quot;,&quot;You have to view the slides in the given order.&quot;,&quot;You must complete the quiz before leaving this slide.&quot;,&quot;You must pass the quiz at slide %SLIDE_INDEX% to advance.&quot;,&quot;You must attempt the quiz at slide %SLIDE_INDEX% to advance.&quot;,&quot;You may not advance because you did not pass the quiz at slide %SLIDE_INDEX%.&quot;,&quot;You must complete the interaction before leaving this slide.&quot;,&quot;You must complete the simulation before leaving this slide.&quot;,&quot;You must pass the simulation at slide %SLIDE_INDEX% to advance.&quot;,&quot;You must attempt the simulation at slide %SLIDE_INDEX% to advance.&quot;,&quot;You may not advance because you did not pass the simulation at slide %SLIDE_INDEX%.&quot;,&quot;Enter a password to view the presentation&quot;,&quot;The password is incorrect&quot;,&quot;Sorry, the author has disabled viewing the presentation on this domain.&quot;,&quot;Sorry, the author has disabled viewing the presentation at the moment.&quot;,&quot;Back&quot;]},&quot;embedName&quot;:&quot;PFnb&quot;,&quot;fontFamily&quot;:&quot;Open Sans&quot;,&quot;isBold&quot;:true,&quot;isItalic&quot;:false,&quot;isSemibold&quot;:false,&quot;substituteFontFamily&quot;:&quot;Arial&quot;},{&quot;charsets&quot;:{&quot;dynamicFormatted&quot;:[&quot;DCT_INTERACTIVITY_TEXT&quot;,&quot;DCT_INTERACTIVITY_SEMIBOLD_TEXT&quot;],&quot;dynamicPlain&quot;:[&quot;DCT_HYPERLINK_TOOLTIP&quot;],&quot;static&quot;:[&quot;YES&quot;,&quot;NO&quot;,&quot;OK&quot;,&quot;Would you like to resume the presentation from the last slide viewed?&quot;,&quot;You have to view the entire slide to continue&quot;,&quot;You can only access previously viewed slides.&quot;,&quot;You have to view the slides in the given order.&quot;,&quot;You must complete the quiz before leaving this slide.&quot;,&quot;You must pass the quiz at slide %SLIDE_INDEX% to advance.&quot;,&quot;You must attempt the quiz at slide %SLIDE_INDEX% to advance.&quot;,&quot;You may not advance because you did not pass the quiz at slide %SLIDE_INDEX%.&quot;,&quot;You must complete the interaction before leaving this slide.&quot;,&quot;You must complete the simulation before leaving this slide.&quot;,&quot;You must pass the simulation at slide %SLIDE_INDEX% to advance.&quot;,&quot;You must attempt the simulation at slide %SLIDE_INDEX% to advance.&quot;,&quot;You may not advance because you did not pass the simulation at slide %SLIDE_INDEX%.&quot;,&quot;Enter a password to view the presentation&quot;,&quot;The password is incorrect&quot;,&quot;Sorry, the author has disabled viewing the presentation on this domain.&quot;,&quot;Sorry, the author has disabled viewing the presentation at the moment.&quot;,&quot;Back&quot;]},&quot;embedName&quot;:&quot;PFni&quot;,&quot;fontFamily&quot;:&quot;Open Sans&quot;,&quot;isBold&quot;:false,&quot;isItalic&quot;:true,&quot;isSemibold&quot;:false,&quot;substituteFontFamily&quot;:&quot;Arial&quot;},{&quot;charsets&quot;:{&quot;dynamicFormatted&quot;:[&quot;DCT_INTERACTIVITY_TEXT&quot;,&quot;DCT_INTERACTIVITY_SEMIBOLD_TEXT&quot;],&quot;dynamicPlain&quot;:[&quot;DCT_HYPERLINK_TOOLTIP&quot;],&quot;static&quot;:[&quot;YES&quot;,&quot;NO&quot;,&quot;OK&quot;,&quot;Would you like to resume the presentation from the last slide viewed?&quot;,&quot;You have to view the entire slide to continue&quot;,&quot;You can only access previously viewed slides.&quot;,&quot;You have to view the slides in the given order.&quot;,&quot;You must complete the quiz before leaving this slide.&quot;,&quot;You must pass the quiz at slide %SLIDE_INDEX% to advance.&quot;,&quot;You must attempt the quiz at slide %SLIDE_INDEX% to advance.&quot;,&quot;You may not advance because you did not pass the quiz at slide %SLIDE_INDEX%.&quot;,&quot;You must complete the interaction before leaving this slide.&quot;,&quot;You must complete the simulation before leaving this slide.&quot;,&quot;You must pass the simulation at slide %SLIDE_INDEX% to advance.&quot;,&quot;You must attempt the simulation at slide %SLIDE_INDEX% to advance.&quot;,&quot;You may not advance because you did not pass the simulation at slide %SLIDE_INDEX%.&quot;,&quot;Enter a password to view the presentation&quot;,&quot;The password is incorrect&quot;,&quot;Sorry, the author has disabled viewing the presentation on this domain.&quot;,&quot;Sorry, the author has disabled viewing the presentation at the moment.&quot;,&quot;Back&quot;]},&quot;embedName&quot;:&quot;PFnbi&quot;,&quot;fontFamily&quot;:&quot;Open Sans&quot;,&quot;isBold&quot;:true,&quot;isItalic&quot;:true,&quot;isSemibold&quot;:false,&quot;substituteFontFamily&quot;:&quot;Arial&quot;},{&quot;charsets&quot;:{&quot;dynamicFormatted&quot;:[&quot;DCT_INTERACTIVITY_TEXT&quot;,&quot;DCT_INTERACTIVITY_SEMIBOLD_TEXT&quot;],&quot;dynamicPlain&quot;:[&quot;DCT_HYPERLINK_TOOLTIP&quot;],&quot;static&quot;:[&quot;YES&quot;,&quot;NO&quot;,&quot;OK&quot;,&quot;Would you like to resume the presentation from the last slide viewed?&quot;,&quot;You have to view the entire slide to continue&quot;,&quot;You can only access previously viewed slides.&quot;,&quot;You have to view the slides in the given order.&quot;,&quot;You must complete the quiz before leaving this slide.&quot;,&quot;You must pass the quiz at slide %SLIDE_INDEX% to advance.&quot;,&quot;You must attempt the quiz at slide %SLIDE_INDEX% to advance.&quot;,&quot;You may not advance because you did not pass the quiz at slide %SLIDE_INDEX%.&quot;,&quot;You must complete the interaction before leaving this slide.&quot;,&quot;You must complete the simulation before leaving this slide.&quot;,&quot;You must pass the simulation at slide %SLIDE_INDEX% to advance.&quot;,&quot;You must attempt the simulation at slide %SLIDE_INDEX% to advance.&quot;,&quot;You may not advance because you did not pass the simulation at slide %SLIDE_INDEX%.&quot;,&quot;Enter a password to view the presentation&quot;,&quot;The password is incorrect&quot;,&quot;Sorry, the author has disabled viewing the presentation on this domain.&quot;,&quot;Sorry, the author has disabled viewing the presentation at the moment.&quot;,&quot;Back&quot;]},&quot;embedName&quot;:&quot;PFnsb&quot;,&quot;fontFamily&quot;:&quot;Open Sans&quot;,&quot;isBold&quot;:false,&quot;isItalic&quot;:false,&quot;isSemibold&quot;:true,&quot;substituteFontFamily&quot;:&quot;Arial&quot;},{&quot;charsets&quot;:{&quot;dynamicFormatted&quot;:[&quot;DCT_INTERACTIVITY_TEXT&quot;,&quot;DCT_INTERACTIVITY_SEMIBOLD_TEXT&quot;],&quot;dynamicPlain&quot;:[&quot;DCT_HYPERLINK_TOOLTIP&quot;],&quot;static&quot;:[&quot;YES&quot;,&quot;NO&quot;,&quot;OK&quot;,&quot;Would you like to resume the presentation from the last slide viewed?&quot;,&quot;You have to view the entire slide to continue&quot;,&quot;You can only access previously viewed slides.&quot;,&quot;You have to view the slides in the given order.&quot;,&quot;You must complete the quiz before leaving this slide.&quot;,&quot;You must pass the quiz at slide %SLIDE_INDEX% to advance.&quot;,&quot;You must attempt the quiz at slide %SLIDE_INDEX% to advance.&quot;,&quot;You may not advance because you did not pass the quiz at slide %SLIDE_INDEX%.&quot;,&quot;You must complete the interaction before leaving this slide.&quot;,&quot;You must complete the simulation before leaving this slide.&quot;,&quot;You must pass the simulation at slide %SLIDE_INDEX% to advance.&quot;,&quot;You must attempt the simulation at slide %SLIDE_INDEX% to advance.&quot;,&quot;You may not advance because you did not pass the simulation at slide %SLIDE_INDEX%.&quot;,&quot;Enter a password to view the presentation&quot;,&quot;The password is incorrect&quot;,&quot;Sorry, the author has disabled viewing the presentation on this domain.&quot;,&quot;Sorry, the author has disabled viewing the presentation at the moment.&quot;,&quot;Back&quot;]},&quot;embedName&quot;:&quot;PFnsbi&quot;,&quot;fontFamily&quot;:&quot;Open Sans&quot;,&quot;isBold&quot;:false,&quot;isItalic&quot;:true,&quot;isSemibold&quot;:true,&quot;substituteFontFamily&quot;:&quot;Arial&quot;}],&quot;interactivity&quot;:{&quot;fullSupport&quot;:true}}}},&quot;ceipData&quot;:{&quot;enableMiniSkinCustomization&quot;:true,&quot;playerLayout&quot;:&quot;custom&quot;,&quot;playerLayoutFooter&quot;:&quot;&quot;,&quot;playerLayoutHeader&quot;:&quot;&quot;,&quot;playerLayoutHeaderButtonsPosition&quot;:&quot;&quot;,&quot;playerLayoutOutline&quot;:&quot;enableSearch,showThumbnails,showSlideNumber,highlightViewedSlides,enableMultilevel&quot;,&quot;playerLayoutProgress&quot;:&quot;&quot;,&quot;playerLayoutProgressMode&quot;:&quot;&quot;,&quot;playerLayoutSidebar&quot;:&quot;&quot;,&quot;playerLayoutSidebarPosition&quot;:&quot;&quot;,&quot;playerMessages&quot;:&quot;custom&quot;,&quot;playerNavigationAutoStart&quot;:true,&quot;playerNavigationEnableKeyboardNavigation&quot;:true,&quot;playerNavigationMode&quot;:&quot;bySlides&quot;,&quot;playerNavigationOnRestart&quot;:&quot;prompt&quot;,&quot;playerNavigationSaveAnimationStates&quot;:true,&quot;playerNavigationType&quot;:&quot;free&quot;,&quot;playerTheme&quot;:&quot;custom&quot;,&quot;playerThemeBorderRadius&quot;:10,&quot;playerThemeColorScheme&quot;:&quot;custom&quot;,&quot;playerThemeFont&quot;:&quot;Open Sans&quot;}}}"/>
  <p:tag name="ISPRING-SUITE_ISPRING_CURRENT_PLAYER_ID" val="universal"/>
  <p:tag name="ISPRING_SCORM_ENDPOINT" val="&lt;endpoint&gt;&lt;enable&gt;0&lt;/enable&gt;&lt;lrs&gt;https://&lt;/lrs&gt;&lt;auth&gt;0&lt;/auth&gt;&lt;login&gt;&lt;/login&gt;&lt;password&gt;&lt;/password&gt;&lt;key&gt;&lt;/key&gt;&lt;name&gt;&lt;/name&gt;&lt;email&gt;&lt;/email&gt;&lt;/endpoint&gt;&#10;"/>
  <p:tag name="ISPRING_OUTPUT_FOLDER" val="[[&quot;\uFFFDK\uFFFD|{0C0F02E9-0F00-47EB-9155-C24716E234AB}&quot;,&quot;C:\\Users\\Admin\\Downloads\\123&quot;],[&quot;(fzJ{6F98F1C9-9F98-4E72-AE98-314E26EFCB1D}&quot;,&quot;C:\\Users\\ASUS\\Downloads\\First Aid (Aisy)&quot;],[&quot;\u0004\u001E\u0007\u0010{364A7F5C-5FDC-47B5-9C03-AD4A877E8CBE}&quot;,&quot;C:\\Users\\ASUS\\Downloads&quot;]]"/>
  <p:tag name="ISPRING_SCREEN_RECS_UPDATED" val="C:\Users\Admin\Downloads\ppt ais [Autosaved]\"/>
  <p:tag name="ISPRING_RESOURCE_FOLDER" val="C:\Users\Admin\Downloads\ppt ais [Autosaved]\"/>
  <p:tag name="ISPRING_PRESENTATION_PATH" val="C:\Users\Admin\Downloads\ppt ais [Autosaved].pptx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CAC3A16-5E2F-437D-95F3-8FCF06BCE63C}:265"/>
  <p:tag name="ISPRING_SLIDE_INDENT_LEVEL" val="0"/>
  <p:tag name="ISPRING_CUSTOM_TIMING_USED" val="0"/>
  <p:tag name="ISPRING_PLAYER_PLAYLIST_ID" val="ba35805c362b80f5d8d23e66280f5e67e50f0c9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77052EBA-4040-42E5-82BD-4B97BE8780BE}:266"/>
  <p:tag name="ISPRING_SLIDE_INDENT_LEVEL" val="0"/>
  <p:tag name="ISPRING_CUSTOM_TIMING_USED" val="0"/>
  <p:tag name="ISPRING_PLAYER_PLAYLIST_ID" val="ba35805c362b80f5d8d23e66280f5e67e50f0c9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DF62414E-D283-4FFC-A76E-CA3E3A3AD086}:267"/>
  <p:tag name="ISPRING_SLIDE_INDENT_LEVEL" val="0"/>
  <p:tag name="ISPRING_CUSTOM_TIMING_USED" val="0"/>
  <p:tag name="ISPRING_PLAYER_PLAYLIST_ID" val="ba35805c362b80f5d8d23e66280f5e67e50f0c9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5354C44E-F7FB-46E7-AE7B-5561A73650D2}:268"/>
  <p:tag name="ISPRING_SLIDE_INDENT_LEVEL" val="0"/>
  <p:tag name="ISPRING_CUSTOM_TIMING_USED" val="0"/>
  <p:tag name="ISPRING_PLAYER_PLAYLIST_ID" val="ba35805c362b80f5d8d23e66280f5e67e50f0c9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03B16B3C-D46B-4405-859A-5511E4D6BCFF}:269"/>
  <p:tag name="ISPRING_SLIDE_INDENT_LEVEL" val="0"/>
  <p:tag name="ISPRING_CUSTOM_TIMING_USED" val="0"/>
  <p:tag name="ISPRING_PLAYER_PLAYLIST_ID" val="ba35805c362b80f5d8d23e66280f5e67e50f0c9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456D8EB0-B671-42CB-82BC-60C8CDC84B69}:270"/>
  <p:tag name="ISPRING_SLIDE_INDENT_LEVEL" val="0"/>
  <p:tag name="ISPRING_CUSTOM_TIMING_USED" val="0"/>
  <p:tag name="ISPRING_PLAYER_PLAYLIST_ID" val="ba35805c362b80f5d8d23e66280f5e67e50f0c9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441857CE-2907-4710-A580-2D28A11B22B8}:275"/>
  <p:tag name="ISPRING_SLIDE_INDENT_LEVEL" val="0"/>
  <p:tag name="ISPRING_CUSTOM_TIMING_USED" val="0"/>
  <p:tag name="ISPRING_PLAYER_PLAYLIST_ID" val="ba35805c362b80f5d8d23e66280f5e67e50f0c9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B0BEE305-2579-488E-8B39-ECE91A74500B}:277"/>
  <p:tag name="ISPRING_SLIDE_INDENT_LEVEL" val="0"/>
  <p:tag name="ISPRING_CUSTOM_TIMING_USED" val="0"/>
  <p:tag name="ISPRING_PLAYER_PLAYLIST_ID" val="ba35805c362b80f5d8d23e66280f5e67e50f0c97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76D191B-DA75-497E-B40B-225C11A419E3}:276"/>
  <p:tag name="ISPRING_SLIDE_INDENT_LEVEL" val="0"/>
  <p:tag name="ISPRING_CUSTOM_TIMING_USED" val="0"/>
  <p:tag name="ISPRING_PLAYER_PLAYLIST_ID" val="ba35805c362b80f5d8d23e66280f5e67e50f0c9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BA2884B-ADD0-42ED-862E-D4AC505DF38F}:278"/>
  <p:tag name="ISPRING_SLIDE_INDENT_LEVEL" val="0"/>
  <p:tag name="ISPRING_CUSTOM_TIMING_USED" val="0"/>
  <p:tag name="ISPRING_PLAYER_PLAYLIST_ID" val="ba35805c362b80f5d8d23e66280f5e67e50f0c9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TITLE" val="pembukaan"/>
  <p:tag name="ISPRING_SLIDE_INDENT_LEVEL" val="0"/>
  <p:tag name="ISPRING_CUSTOM_TIMING_USED" val="0"/>
  <p:tag name="GENSWF_SLIDE_UID" val="{5229FEF1-43ED-4860-916B-126E72607385}:257"/>
  <p:tag name="ISPRING_PLAYER_PLAYLIST_ID" val="ba35805c362b80f5d8d23e66280f5e67e50f0c9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TITLE" val="quiz"/>
  <p:tag name="ISPRING_SLIDE_INDENT_LEVEL" val="0"/>
  <p:tag name="ISPRING_CUSTOM_TIMING_USED" val="0"/>
  <p:tag name="GENSWF_SLIDE_UID" val="{CE7C1A11-D395-4E23-B707-D1CA53CFE2B4}:272"/>
  <p:tag name="ISPRING_PLAYER_PLAYLIST_ID" val="ba35805c362b80f5d8d23e66280f5e67e50f0c9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57A50892-F5EC-4947-A8B9-88EBE2A065A1}:273"/>
  <p:tag name="ISPRING_SLIDE_INDENT_LEVEL" val="0"/>
  <p:tag name="ISPRING_CUSTOM_TIMING_USED" val="0"/>
  <p:tag name="ISPRING_PLAYER_PLAYLIST_ID" val="ba35805c362b80f5d8d23e66280f5e67e50f0c9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ISPRING_PLAYER_PLAYLIST_ID" val="ba35805c362b80f5d8d23e66280f5e67e50f0c9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0"/>
  <p:tag name="ISPRING_CUSTOM_TIMING_USED" val="0"/>
  <p:tag name="ISPRING_PLAYER_PLAYLIST_ID" val="ba35805c362b80f5d8d23e66280f5e67e50f0c9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3C6B694E-AF4F-4FAD-8686-F7AF3F392D50}:259"/>
  <p:tag name="ISPRING_SLIDE_INDENT_LEVEL" val="0"/>
  <p:tag name="ISPRING_CUSTOM_TIMING_USED" val="0"/>
  <p:tag name="ISPRING_PLAYER_PLAYLIST_ID" val="ba35805c362b80f5d8d23e66280f5e67e50f0c9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A55C6B96-21BA-4871-95D5-C5554CC24459}:260"/>
  <p:tag name="ISPRING_SLIDE_INDENT_LEVEL" val="0"/>
  <p:tag name="ISPRING_CUSTOM_TIMING_USED" val="0"/>
  <p:tag name="ISPRING_PLAYER_PLAYLIST_ID" val="ba35805c362b80f5d8d23e66280f5e67e50f0c9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101C9112-B836-43A9-802F-C250F858D670}:261"/>
  <p:tag name="ISPRING_SLIDE_INDENT_LEVEL" val="0"/>
  <p:tag name="ISPRING_CUSTOM_TIMING_USED" val="0"/>
  <p:tag name="ISPRING_PLAYER_PLAYLIST_ID" val="ba35805c362b80f5d8d23e66280f5e67e50f0c9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EE5C41B4-4238-4604-AAD2-F1A470357CDA}:262"/>
  <p:tag name="ISPRING_SLIDE_INDENT_LEVEL" val="0"/>
  <p:tag name="ISPRING_CUSTOM_TIMING_USED" val="0"/>
  <p:tag name="ISPRING_PLAYER_PLAYLIST_ID" val="ba35805c362b80f5d8d23e66280f5e67e50f0c9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11028920-EF14-47CC-B9ED-E3824FDD97FC}:263"/>
  <p:tag name="ISPRING_SLIDE_INDENT_LEVEL" val="0"/>
  <p:tag name="ISPRING_CUSTOM_TIMING_USED" val="0"/>
  <p:tag name="ISPRING_PLAYER_PLAYLIST_ID" val="ba35805c362b80f5d8d23e66280f5e67e50f0c9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5010</TotalTime>
  <Words>20</Words>
  <Application>Microsoft Office PowerPoint</Application>
  <PresentationFormat>Widescreen</PresentationFormat>
  <Paragraphs>20</Paragraphs>
  <Slides>22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Aid (P3K)</dc:title>
  <dc:creator>Admin</dc:creator>
  <cp:lastModifiedBy>Admin</cp:lastModifiedBy>
  <cp:revision>59</cp:revision>
  <dcterms:created xsi:type="dcterms:W3CDTF">2022-12-16T14:55:32Z</dcterms:created>
  <dcterms:modified xsi:type="dcterms:W3CDTF">2022-12-21T05:21:17Z</dcterms:modified>
</cp:coreProperties>
</file>